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00" r:id="rId2"/>
    <p:sldId id="1301" r:id="rId3"/>
    <p:sldId id="1302" r:id="rId4"/>
    <p:sldId id="1303" r:id="rId5"/>
    <p:sldId id="130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380" y="2541996"/>
            <a:ext cx="8693239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368. BEEL TAMPI HONG PAIPIH 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Bring Your Vessels, Not a Few</a:t>
            </a:r>
          </a:p>
          <a:p>
            <a:r>
              <a:rPr lang="en-US" sz="1500" dirty="0"/>
              <a:t>2 </a:t>
            </a:r>
            <a:r>
              <a:rPr lang="en-US" sz="1500" dirty="0" err="1"/>
              <a:t>Kum</a:t>
            </a:r>
            <a:r>
              <a:rPr lang="en-US" sz="1500" dirty="0"/>
              <a:t>. 4:3</a:t>
            </a:r>
          </a:p>
          <a:p>
            <a:r>
              <a:rPr lang="en-US" sz="1500" dirty="0"/>
              <a:t>Leila Naylor Morris, 1862-1929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1361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lunggulh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Pa’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in,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8088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35" y="1224298"/>
            <a:ext cx="8232015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335" y="2226469"/>
            <a:ext cx="8538693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dimlet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ding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dimlet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ding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3289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sianthosak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12599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Sathau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hongdim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12624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207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368. BEEL TAMPI HONG PAIPIH IN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2018-12-15T06:17:24Z</dcterms:modified>
</cp:coreProperties>
</file>